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43" d="100"/>
          <a:sy n="43" d="100"/>
        </p:scale>
        <p:origin x="6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9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1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2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2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0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0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91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1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3E62E-8BB9-4188-851D-89CAC68FE0C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47EF4-1BC6-437A-A091-6254C765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7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31000">
              <a:schemeClr val="accent2">
                <a:lumMod val="50000"/>
              </a:schemeClr>
            </a:gs>
            <a:gs pos="67000">
              <a:srgbClr val="FFC00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smtClean="0"/>
              <a:t>4 </a:t>
            </a:r>
            <a:r>
              <a:rPr lang="en-US" dirty="0" smtClean="0"/>
              <a:t>ECO Green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Prepared by: William Pattison</a:t>
            </a:r>
          </a:p>
          <a:p>
            <a:r>
              <a:rPr lang="en-US" dirty="0" smtClean="0"/>
              <a:t>03-26-2025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74343"/>
            <a:ext cx="5040085" cy="8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57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1" y="427158"/>
            <a:ext cx="3657600" cy="2743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699" y="2835828"/>
            <a:ext cx="2564567" cy="4528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Post IR DECAP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4" y="427158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899" y="448559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1" y="3590693"/>
            <a:ext cx="3657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4" y="3590693"/>
            <a:ext cx="36576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899" y="3590693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0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" y="401444"/>
            <a:ext cx="366888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39" y="401444"/>
            <a:ext cx="3668889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22" y="457200"/>
            <a:ext cx="3668889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2" y="3657600"/>
            <a:ext cx="3668889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38" y="3657600"/>
            <a:ext cx="3668889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21" y="3657600"/>
            <a:ext cx="366888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7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13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Sample 4 ECO Green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Pattison</dc:creator>
  <cp:lastModifiedBy>Bill Pattison</cp:lastModifiedBy>
  <cp:revision>32</cp:revision>
  <dcterms:created xsi:type="dcterms:W3CDTF">2020-10-23T10:20:51Z</dcterms:created>
  <dcterms:modified xsi:type="dcterms:W3CDTF">2025-03-26T20:32:31Z</dcterms:modified>
</cp:coreProperties>
</file>